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iwRDxscXP+y1Mex1pEav63Vf5I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4d3c0e726_0_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34d3c0e726_0_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 sure what you want to put here – new structure?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Details of teaching staff?</a:t>
            </a:r>
            <a:endParaRPr/>
          </a:p>
        </p:txBody>
      </p:sp>
      <p:sp>
        <p:nvSpPr>
          <p:cNvPr id="119" name="Google Shape;119;g134d3c0e726_0_5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311110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GB">
                <a:solidFill>
                  <a:srgbClr val="0070C0"/>
                </a:solidFill>
              </a:rPr>
              <a:t> 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21302" l="15475" r="18467" t="42620"/>
          <a:stretch/>
        </p:blipFill>
        <p:spPr>
          <a:xfrm>
            <a:off x="0" y="3276600"/>
            <a:ext cx="9144000" cy="26786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323528" y="6237312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3/7/19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81000" y="2362200"/>
            <a:ext cx="428251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YEAR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381000" y="6073914"/>
            <a:ext cx="24442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Weathercock Close, Woburn Sands,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 Keynes, Bedfordshire MK17 8SR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www.swallowfieldlowerschool.co.uk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der.png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9144001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251520" y="608856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 AND ROUTINES</a:t>
            </a:r>
            <a:endParaRPr/>
          </a:p>
        </p:txBody>
      </p:sp>
      <p:sp>
        <p:nvSpPr>
          <p:cNvPr id="190" name="Google Shape;190;p10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0"/>
          <p:cNvSpPr/>
          <p:nvPr/>
        </p:nvSpPr>
        <p:spPr>
          <a:xfrm>
            <a:off x="698227" y="1961227"/>
            <a:ext cx="7848873" cy="3539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Enter and exit using the Busy Bees gate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Parents to drop off and collect children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Specific PE days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Uniform as specified in revised uniform requirements on the school website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Communication via SchoolPing and email</a:t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Calibri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Expectations remaining the same </a:t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192" name="Google Shape;1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94" name="Google Shape;19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/>
          <p:nvPr/>
        </p:nvSpPr>
        <p:spPr>
          <a:xfrm>
            <a:off x="164461" y="671736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98227" y="1961227"/>
            <a:ext cx="7848873" cy="3539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Building independent learning skills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Consolidating learning in class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Set on Google Classrooms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Weekly spellings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Maths fluency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One piece of maths and written homework every week.</a:t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>
            <a:off x="164461" y="671736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EXTRA-CURRICULAR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486392" y="2130505"/>
            <a:ext cx="7848873" cy="20621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Continue to enhance existing opportunities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Additional before and after school activities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Homework 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214" name="Google Shape;21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/>
          <p:nvPr/>
        </p:nvSpPr>
        <p:spPr>
          <a:xfrm>
            <a:off x="164461" y="671736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RESPONSIBILITIES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3"/>
          <p:cNvSpPr/>
          <p:nvPr/>
        </p:nvSpPr>
        <p:spPr>
          <a:xfrm>
            <a:off x="486392" y="2130505"/>
            <a:ext cx="7848873" cy="2554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House captains/Head Boy/Head Girl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Anti-bullying Ambassadors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Sports Leaders</a:t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Mentors </a:t>
            </a:r>
            <a:endParaRPr/>
          </a:p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222" name="Google Shape;22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3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224" name="Google Shape;22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5550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51520" y="816605"/>
            <a:ext cx="8640960" cy="50783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VISION &amp; MISSION STATEMENT 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698227" y="1961227"/>
            <a:ext cx="7848873" cy="289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provide a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safe, inclusive and stimulating environment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every child builds the confidence to become a </a:t>
            </a:r>
            <a:r>
              <a:rPr b="1" lang="en-GB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lifelong learner.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 </a:t>
            </a:r>
            <a:endParaRPr/>
          </a:p>
        </p:txBody>
      </p:sp>
      <p:pic>
        <p:nvPicPr>
          <p:cNvPr descr="wave.png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05" name="Google Shape;10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251520" y="816605"/>
            <a:ext cx="8640960" cy="50783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VISION &amp; MISSION STATEMENT </a:t>
            </a: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98227" y="1961227"/>
            <a:ext cx="7848873" cy="34470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Same Vision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Same Mission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This is an evolution not a revolution…….</a:t>
            </a:r>
            <a:endParaRPr/>
          </a:p>
        </p:txBody>
      </p:sp>
      <p:pic>
        <p:nvPicPr>
          <p:cNvPr descr="wave.png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g134d3c0e726_0_5"/>
          <p:cNvGrpSpPr/>
          <p:nvPr/>
        </p:nvGrpSpPr>
        <p:grpSpPr>
          <a:xfrm>
            <a:off x="-16837" y="0"/>
            <a:ext cx="9160836" cy="6858000"/>
            <a:chOff x="-16837" y="0"/>
            <a:chExt cx="9160836" cy="6858000"/>
          </a:xfrm>
        </p:grpSpPr>
        <p:sp>
          <p:nvSpPr>
            <p:cNvPr id="122" name="Google Shape;122;g134d3c0e726_0_5"/>
            <p:cNvSpPr/>
            <p:nvPr/>
          </p:nvSpPr>
          <p:spPr>
            <a:xfrm>
              <a:off x="-16837" y="5943600"/>
              <a:ext cx="9160800" cy="914400"/>
            </a:xfrm>
            <a:prstGeom prst="rect">
              <a:avLst/>
            </a:prstGeom>
            <a:solidFill>
              <a:srgbClr val="BDCF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wave.png" id="123" name="Google Shape;123;g134d3c0e726_0_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9144000" cy="533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g134d3c0e726_0_5"/>
          <p:cNvSpPr txBox="1"/>
          <p:nvPr/>
        </p:nvSpPr>
        <p:spPr>
          <a:xfrm>
            <a:off x="-36512" y="6021288"/>
            <a:ext cx="5328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25" name="Google Shape;125;g134d3c0e726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600" y="768226"/>
            <a:ext cx="4769600" cy="464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34d3c0e726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251520" y="816605"/>
            <a:ext cx="8640960" cy="50783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698227" y="1961227"/>
            <a:ext cx="7848873" cy="2554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Quality education and academic success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Nurture and develop the whole child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Building on established relationships and support networks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Provision of unique experiences</a:t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/>
          <p:nvPr/>
        </p:nvSpPr>
        <p:spPr>
          <a:xfrm>
            <a:off x="251520" y="608856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BUILDINGS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STRUCTURE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698227" y="1961227"/>
            <a:ext cx="784887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275" y="1532175"/>
            <a:ext cx="4039175" cy="260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9980" y="1532185"/>
            <a:ext cx="30003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68225" y="4200775"/>
            <a:ext cx="3307475" cy="16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251520" y="608856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BUILDINGS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KS2 BUILDINGS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698227" y="1961227"/>
            <a:ext cx="784887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625" y="3095025"/>
            <a:ext cx="5867400" cy="27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1550" y="1840295"/>
            <a:ext cx="5362575" cy="134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700" y="1607625"/>
            <a:ext cx="2667000" cy="35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6475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243101" y="611088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698227" y="1961227"/>
            <a:ext cx="784887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170" name="Google Shape;1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8408" y="1672754"/>
            <a:ext cx="6047184" cy="38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5100" y="6016075"/>
            <a:ext cx="790807" cy="76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/>
          <p:nvPr/>
        </p:nvSpPr>
        <p:spPr>
          <a:xfrm>
            <a:off x="243101" y="611088"/>
            <a:ext cx="8640960" cy="923330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5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TIMETABLE</a:t>
            </a:r>
            <a:endParaRPr sz="27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-16837" y="5943600"/>
            <a:ext cx="9160837" cy="914400"/>
          </a:xfrm>
          <a:prstGeom prst="rect">
            <a:avLst/>
          </a:prstGeom>
          <a:solidFill>
            <a:srgbClr val="BDCF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698227" y="1961227"/>
            <a:ext cx="784887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ave.png"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 txBox="1"/>
          <p:nvPr/>
        </p:nvSpPr>
        <p:spPr>
          <a:xfrm>
            <a:off x="-36512" y="6021288"/>
            <a:ext cx="5328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Support. Inspire. Nurture. Achieve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Swallowfield Primary School  </a:t>
            </a:r>
            <a:endParaRPr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984" y="1852761"/>
            <a:ext cx="7595732" cy="315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6475" y="5954550"/>
            <a:ext cx="854032" cy="83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2019-07-01T20:09:09Z</dcterms:created>
  <dc:creator>Teacher</dc:creator>
</cp:coreProperties>
</file>